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303" r:id="rId5"/>
    <p:sldId id="287" r:id="rId6"/>
    <p:sldId id="294" r:id="rId7"/>
    <p:sldId id="299" r:id="rId8"/>
    <p:sldId id="300" r:id="rId9"/>
    <p:sldId id="301" r:id="rId10"/>
    <p:sldId id="302" r:id="rId11"/>
    <p:sldId id="296" r:id="rId12"/>
    <p:sldId id="304" r:id="rId13"/>
    <p:sldId id="289" r:id="rId14"/>
    <p:sldId id="292" r:id="rId15"/>
    <p:sldId id="293" r:id="rId16"/>
    <p:sldId id="306" r:id="rId17"/>
    <p:sldId id="297" r:id="rId18"/>
    <p:sldId id="285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65" autoAdjust="0"/>
    <p:restoredTop sz="94660"/>
  </p:normalViewPr>
  <p:slideViewPr>
    <p:cSldViewPr snapToGrid="0">
      <p:cViewPr varScale="1">
        <p:scale>
          <a:sx n="97" d="100"/>
          <a:sy n="97" d="100"/>
        </p:scale>
        <p:origin x="5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4-7-2016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>
                <a:latin typeface="Eras Light ITC" panose="020B0402030504020804" pitchFamily="34" charset="0"/>
              </a:rPr>
              <a:t>Colony Cruiser: </a:t>
            </a:r>
            <a:br>
              <a:rPr lang="nl-NL" dirty="0">
                <a:latin typeface="Eras Light ITC" panose="020B0402030504020804" pitchFamily="34" charset="0"/>
              </a:rPr>
            </a:br>
            <a:r>
              <a:rPr lang="nl-NL" dirty="0">
                <a:latin typeface="Eras Light ITC" panose="020B0402030504020804" pitchFamily="34" charset="0"/>
              </a:rPr>
              <a:t>The Maria</a:t>
            </a:r>
            <a:br>
              <a:rPr lang="nl-NL" dirty="0">
                <a:latin typeface="Eras Light ITC" panose="020B0402030504020804" pitchFamily="34" charset="0"/>
              </a:rPr>
            </a:br>
            <a:r>
              <a:rPr lang="nl-NL" dirty="0">
                <a:latin typeface="Eras Light ITC" panose="020B0402030504020804" pitchFamily="34" charset="0"/>
              </a:rPr>
              <a:t>(</a:t>
            </a:r>
            <a:r>
              <a:rPr lang="nl-NL" dirty="0" err="1">
                <a:latin typeface="Eras Light ITC" panose="020B0402030504020804" pitchFamily="34" charset="0"/>
              </a:rPr>
              <a:t>Dev</a:t>
            </a:r>
            <a:r>
              <a:rPr lang="nl-NL" dirty="0">
                <a:latin typeface="Eras Light ITC" panose="020B0402030504020804" pitchFamily="34" charset="0"/>
              </a:rPr>
              <a:t> Fase 2)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>
                <a:latin typeface="Eras Light ITC" panose="020B0402030504020804" pitchFamily="34" charset="0"/>
              </a:rPr>
              <a:t>Epsilon Studios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>
                <a:latin typeface="Eras Light ITC" panose="020B0402030504020804" pitchFamily="34" charset="0"/>
              </a:rPr>
              <a:t>Planning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7" name="Rechthoek 6"/>
          <p:cNvSpPr/>
          <p:nvPr/>
        </p:nvSpPr>
        <p:spPr>
          <a:xfrm>
            <a:off x="570606" y="2255338"/>
            <a:ext cx="40789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Eras Light ITC" panose="020B0402030504020804" pitchFamily="34" charset="0"/>
              </a:rPr>
              <a:t>Verloping</a:t>
            </a:r>
            <a:r>
              <a:rPr lang="en-US" sz="2000" dirty="0">
                <a:latin typeface="Eras Light ITC" panose="020B0402030504020804" pitchFamily="34" charset="0"/>
              </a:rPr>
              <a:t> van de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Eras Light ITC" panose="020B0402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Eras Light ITC" panose="020B0402030504020804" pitchFamily="34" charset="0"/>
              </a:rPr>
              <a:t>Verbeterpunten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2153179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Planning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57" y="1787967"/>
            <a:ext cx="8569283" cy="492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30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Planning</a:t>
            </a:r>
          </a:p>
        </p:txBody>
      </p:sp>
      <p:pic>
        <p:nvPicPr>
          <p:cNvPr id="11" name="Afbeelding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57" y="1787967"/>
            <a:ext cx="8585350" cy="425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86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Zone &amp; UX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Walk through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Uitleg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Grayboxes</a:t>
            </a: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fun-to-play element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Interactie</a:t>
            </a:r>
            <a:r>
              <a:rPr lang="en-US" sz="2000" dirty="0">
                <a:latin typeface="Eras Light ITC" panose="020B0402030504020804" pitchFamily="34" charset="0"/>
              </a:rPr>
              <a:t> met speller</a:t>
            </a: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9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QA</a:t>
            </a: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668" y="1806962"/>
            <a:ext cx="6290696" cy="487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3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Development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51653" y="1076504"/>
            <a:ext cx="6039464" cy="5358579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>
                <a:latin typeface="Eras Light ITC" panose="020B0402030504020804" pitchFamily="34" charset="0"/>
              </a:rPr>
              <a:t>A.I. </a:t>
            </a:r>
            <a:r>
              <a:rPr lang="en-US" sz="2000" dirty="0" err="1">
                <a:latin typeface="Eras Light ITC" panose="020B0402030504020804" pitchFamily="34" charset="0"/>
              </a:rPr>
              <a:t>systeem</a:t>
            </a:r>
            <a:endParaRPr lang="en-US" sz="2000" dirty="0">
              <a:latin typeface="Eras Light ITC" panose="020B0402030504020804" pitchFamily="34" charset="0"/>
            </a:endParaRPr>
          </a:p>
          <a:p>
            <a:pPr lvl="1"/>
            <a:r>
              <a:rPr lang="en-US" dirty="0" err="1" smtClean="0">
                <a:latin typeface="Eras Light ITC" panose="020B0402030504020804" pitchFamily="34" charset="0"/>
              </a:rPr>
              <a:t>Vrij</a:t>
            </a:r>
            <a:r>
              <a:rPr lang="en-US" dirty="0" smtClean="0">
                <a:latin typeface="Eras Light ITC" panose="020B0402030504020804" pitchFamily="34" charset="0"/>
              </a:rPr>
              <a:t> dome A.I.</a:t>
            </a:r>
            <a:endParaRPr lang="en-US" dirty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A* pathfinding </a:t>
            </a:r>
            <a:r>
              <a:rPr lang="en-US" dirty="0" err="1" smtClean="0">
                <a:latin typeface="Eras Light ITC" panose="020B0402030504020804" pitchFamily="34" charset="0"/>
              </a:rPr>
              <a:t>gebruikt</a:t>
            </a:r>
            <a:endParaRPr lang="en-US" dirty="0">
              <a:latin typeface="Eras Light ITC" panose="020B0402030504020804" pitchFamily="34" charset="0"/>
            </a:endParaRP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puzzle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We </a:t>
            </a:r>
            <a:r>
              <a:rPr lang="en-US" dirty="0" err="1" smtClean="0">
                <a:latin typeface="Eras Light ITC" panose="020B0402030504020804" pitchFamily="34" charset="0"/>
              </a:rPr>
              <a:t>hebben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 err="1" smtClean="0">
                <a:latin typeface="Eras Light ITC" panose="020B0402030504020804" pitchFamily="34" charset="0"/>
              </a:rPr>
              <a:t>geen</a:t>
            </a:r>
            <a:r>
              <a:rPr lang="en-US" dirty="0" smtClean="0">
                <a:latin typeface="Eras Light ITC" panose="020B0402030504020804" pitchFamily="34" charset="0"/>
              </a:rPr>
              <a:t> puzzle</a:t>
            </a:r>
          </a:p>
          <a:p>
            <a:pPr lvl="1"/>
            <a:r>
              <a:rPr lang="en-US" dirty="0" err="1" smtClean="0">
                <a:latin typeface="Eras Light ITC" panose="020B0402030504020804" pitchFamily="34" charset="0"/>
              </a:rPr>
              <a:t>Vonden</a:t>
            </a:r>
            <a:r>
              <a:rPr lang="en-US" dirty="0" smtClean="0">
                <a:latin typeface="Eras Light ITC" panose="020B0402030504020804" pitchFamily="34" charset="0"/>
              </a:rPr>
              <a:t> we </a:t>
            </a:r>
            <a:r>
              <a:rPr lang="en-US" dirty="0" err="1" smtClean="0">
                <a:latin typeface="Eras Light ITC" panose="020B0402030504020804" pitchFamily="34" charset="0"/>
              </a:rPr>
              <a:t>niet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 err="1" smtClean="0">
                <a:latin typeface="Eras Light ITC" panose="020B0402030504020804" pitchFamily="34" charset="0"/>
              </a:rPr>
              <a:t>nodig</a:t>
            </a:r>
            <a:endParaRPr lang="en-US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6306607" y="1891205"/>
            <a:ext cx="6039464" cy="535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diverse mechanics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Basic FPS mechanic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Loot mechanic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Bullet mechanic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Grenades mechanic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Pool mechanic</a:t>
            </a:r>
          </a:p>
          <a:p>
            <a:r>
              <a:rPr lang="en-US" dirty="0" smtClean="0">
                <a:latin typeface="Eras Light ITC" panose="020B0402030504020804" pitchFamily="34" charset="0"/>
              </a:rPr>
              <a:t>Moet nog </a:t>
            </a:r>
            <a:r>
              <a:rPr lang="en-US" dirty="0" err="1" smtClean="0">
                <a:latin typeface="Eras Light ITC" panose="020B0402030504020804" pitchFamily="34" charset="0"/>
              </a:rPr>
              <a:t>veel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 err="1" smtClean="0">
                <a:latin typeface="Eras Light ITC" panose="020B0402030504020804" pitchFamily="34" charset="0"/>
              </a:rPr>
              <a:t>polishen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err="1" smtClean="0">
                <a:latin typeface="Eras Light ITC" panose="020B0402030504020804" pitchFamily="34" charset="0"/>
              </a:rPr>
              <a:t>Slowmo</a:t>
            </a:r>
            <a:r>
              <a:rPr lang="en-US" dirty="0" smtClean="0">
                <a:latin typeface="Eras Light ITC" panose="020B0402030504020804" pitchFamily="34" charset="0"/>
              </a:rPr>
              <a:t> mechanic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Smoke grenade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Radar</a:t>
            </a: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174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Uitwerking Game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51653" y="1076504"/>
            <a:ext cx="6039464" cy="5358579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Moet </a:t>
            </a:r>
            <a:r>
              <a:rPr lang="en-US" sz="2000" dirty="0" err="1" smtClean="0">
                <a:latin typeface="Eras Light ITC" panose="020B0402030504020804" pitchFamily="34" charset="0"/>
              </a:rPr>
              <a:t>afbeeldingen</a:t>
            </a:r>
            <a:r>
              <a:rPr lang="en-US" sz="2000" dirty="0" smtClean="0">
                <a:latin typeface="Eras Light ITC" panose="020B0402030504020804" pitchFamily="34" charset="0"/>
              </a:rPr>
              <a:t> van UML </a:t>
            </a:r>
            <a:r>
              <a:rPr lang="en-US" sz="2000" dirty="0" err="1" smtClean="0">
                <a:latin typeface="Eras Light ITC" panose="020B0402030504020804" pitchFamily="34" charset="0"/>
              </a:rPr>
              <a:t>laten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zien</a:t>
            </a:r>
            <a:r>
              <a:rPr lang="en-US" sz="2000" dirty="0" smtClean="0">
                <a:latin typeface="Eras Light ITC" panose="020B0402030504020804" pitchFamily="34" charset="0"/>
              </a:rPr>
              <a:t> e </a:t>
            </a:r>
            <a:r>
              <a:rPr lang="en-US" sz="2000" dirty="0" err="1" smtClean="0">
                <a:latin typeface="Eras Light ITC" panose="020B0402030504020804" pitchFamily="34" charset="0"/>
              </a:rPr>
              <a:t>beetje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err="1" smtClean="0">
                <a:latin typeface="Eras Light ITC" panose="020B0402030504020804" pitchFamily="34" charset="0"/>
              </a:rPr>
              <a:t>uitleggen</a:t>
            </a:r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331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Taakverdeling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Per sprint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Factoren</a:t>
            </a:r>
            <a:endParaRPr lang="en-US" sz="2000" dirty="0">
              <a:latin typeface="Eras Light ITC" panose="020B0402030504020804" pitchFamily="34" charset="0"/>
            </a:endParaRP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Te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maken</a:t>
            </a:r>
            <a:r>
              <a:rPr lang="en-US" dirty="0">
                <a:latin typeface="Eras Light ITC" panose="020B0402030504020804" pitchFamily="34" charset="0"/>
              </a:rPr>
              <a:t> met </a:t>
            </a:r>
            <a:r>
              <a:rPr lang="en-US" dirty="0" err="1">
                <a:latin typeface="Eras Light ITC" panose="020B0402030504020804" pitchFamily="34" charset="0"/>
              </a:rPr>
              <a:t>vorig</a:t>
            </a:r>
            <a:r>
              <a:rPr lang="en-US" dirty="0">
                <a:latin typeface="Eras Light ITC" panose="020B0402030504020804" pitchFamily="34" charset="0"/>
              </a:rPr>
              <a:t> script?</a:t>
            </a:r>
          </a:p>
          <a:p>
            <a:pPr lvl="1"/>
            <a:r>
              <a:rPr lang="en-US" dirty="0">
                <a:latin typeface="Eras Light ITC" panose="020B0402030504020804" pitchFamily="34" charset="0"/>
              </a:rPr>
              <a:t>Past </a:t>
            </a:r>
            <a:r>
              <a:rPr lang="en-US" dirty="0" err="1">
                <a:latin typeface="Eras Light ITC" panose="020B0402030504020804" pitchFamily="34" charset="0"/>
              </a:rPr>
              <a:t>bij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vorig</a:t>
            </a:r>
            <a:r>
              <a:rPr lang="en-US" dirty="0">
                <a:latin typeface="Eras Light ITC" panose="020B0402030504020804" pitchFamily="34" charset="0"/>
              </a:rPr>
              <a:t> script?</a:t>
            </a:r>
          </a:p>
          <a:p>
            <a:pPr lvl="1"/>
            <a:r>
              <a:rPr lang="en-US" dirty="0" err="1">
                <a:latin typeface="Eras Light ITC" panose="020B0402030504020804" pitchFamily="34" charset="0"/>
              </a:rPr>
              <a:t>Wie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heeft</a:t>
            </a:r>
            <a:r>
              <a:rPr lang="en-US" dirty="0">
                <a:latin typeface="Eras Light ITC" panose="020B0402030504020804" pitchFamily="34" charset="0"/>
              </a:rPr>
              <a:t> </a:t>
            </a:r>
            <a:r>
              <a:rPr lang="en-US" dirty="0" err="1">
                <a:latin typeface="Eras Light ITC" panose="020B0402030504020804" pitchFamily="34" charset="0"/>
              </a:rPr>
              <a:t>er</a:t>
            </a:r>
            <a:r>
              <a:rPr lang="en-US" dirty="0">
                <a:latin typeface="Eras Light ITC" panose="020B0402030504020804" pitchFamily="34" charset="0"/>
              </a:rPr>
              <a:t> zin in?</a:t>
            </a: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1523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" y="841308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Vragen ?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685801" y="2065867"/>
            <a:ext cx="1013142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ras Light ITC" panose="020B0402030504020804" pitchFamily="34" charset="0"/>
              </a:rPr>
              <a:t>We zo </a:t>
            </a:r>
            <a:r>
              <a:rPr lang="en-US" sz="2000" dirty="0" err="1">
                <a:latin typeface="Eras Light ITC" panose="020B0402030504020804" pitchFamily="34" charset="0"/>
              </a:rPr>
              <a:t>gaan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demonstreren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3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Voorstellen groep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142067"/>
            <a:ext cx="11506198" cy="3649133"/>
          </a:xfrm>
        </p:spPr>
        <p:txBody>
          <a:bodyPr>
            <a:normAutofit/>
          </a:bodyPr>
          <a:lstStyle/>
          <a:p>
            <a:r>
              <a:rPr lang="nl-NL" sz="2000" dirty="0">
                <a:latin typeface="Eras Light ITC" panose="020B0402030504020804" pitchFamily="34" charset="0"/>
              </a:rPr>
              <a:t>Producer:				Fahrettin Güngör		(manage project, </a:t>
            </a:r>
            <a:r>
              <a:rPr lang="nl-NL" sz="2000" dirty="0" err="1">
                <a:latin typeface="Eras Light ITC" panose="020B0402030504020804" pitchFamily="34" charset="0"/>
              </a:rPr>
              <a:t>Helicopter</a:t>
            </a:r>
            <a:r>
              <a:rPr lang="nl-NL" sz="2000" dirty="0">
                <a:latin typeface="Eras Light ITC" panose="020B0402030504020804" pitchFamily="34" charset="0"/>
              </a:rPr>
              <a:t> view, probleem oplossen)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Lead Developer:		Mack Mendes Moreira	(aansturen </a:t>
            </a:r>
            <a:r>
              <a:rPr lang="nl-NL" sz="2000" dirty="0" err="1">
                <a:latin typeface="Eras Light ITC" panose="020B0402030504020804" pitchFamily="34" charset="0"/>
              </a:rPr>
              <a:t>developers</a:t>
            </a:r>
            <a:r>
              <a:rPr lang="nl-NL" sz="2000" dirty="0">
                <a:latin typeface="Eras Light ITC" panose="020B0402030504020804" pitchFamily="34" charset="0"/>
              </a:rPr>
              <a:t>, overzicht scripts, consistentie)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Lead Artist:			Ruben de Water			(art </a:t>
            </a:r>
            <a:r>
              <a:rPr lang="nl-NL" sz="2000" dirty="0" err="1">
                <a:latin typeface="Eras Light ITC" panose="020B0402030504020804" pitchFamily="34" charset="0"/>
              </a:rPr>
              <a:t>style</a:t>
            </a:r>
            <a:r>
              <a:rPr lang="nl-NL" sz="2000" dirty="0">
                <a:latin typeface="Eras Light ITC" panose="020B0402030504020804" pitchFamily="34" charset="0"/>
              </a:rPr>
              <a:t> consistentie, </a:t>
            </a:r>
            <a:r>
              <a:rPr lang="nl-NL" sz="2000" dirty="0" err="1">
                <a:latin typeface="Eras Light ITC" panose="020B0402030504020804" pitchFamily="34" charset="0"/>
              </a:rPr>
              <a:t>back-ups</a:t>
            </a:r>
            <a:r>
              <a:rPr lang="nl-NL" sz="2000" dirty="0">
                <a:latin typeface="Eras Light ITC" panose="020B0402030504020804" pitchFamily="34" charset="0"/>
              </a:rPr>
              <a:t> maken)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Level Designer:		Lara van </a:t>
            </a:r>
            <a:r>
              <a:rPr lang="nl-NL" sz="2000" dirty="0" err="1">
                <a:latin typeface="Eras Light ITC" panose="020B0402030504020804" pitchFamily="34" charset="0"/>
              </a:rPr>
              <a:t>Hezel</a:t>
            </a:r>
            <a:r>
              <a:rPr lang="nl-NL" sz="2000" dirty="0">
                <a:latin typeface="Eras Light ITC" panose="020B0402030504020804" pitchFamily="34" charset="0"/>
              </a:rPr>
              <a:t>			(creativiteit in levels, 2 wekelijks import assets)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User Experience:		Kevin de Greef			(flow in de game, HUD, look </a:t>
            </a:r>
            <a:r>
              <a:rPr lang="nl-NL" sz="2000" dirty="0" err="1">
                <a:latin typeface="Eras Light ITC" panose="020B0402030504020804" pitchFamily="34" charset="0"/>
              </a:rPr>
              <a:t>and</a:t>
            </a:r>
            <a:r>
              <a:rPr lang="nl-NL" sz="2000" dirty="0">
                <a:latin typeface="Eras Light ITC" panose="020B0402030504020804" pitchFamily="34" charset="0"/>
              </a:rPr>
              <a:t> feel met concept)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Planningsmanager:	Fahrettin Güngör		(planning, workflow, assetlist maken)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Quality Assurance:		Mack </a:t>
            </a:r>
            <a:r>
              <a:rPr lang="nl-NL" sz="2000" dirty="0" err="1">
                <a:latin typeface="Eras Light ITC" panose="020B0402030504020804" pitchFamily="34" charset="0"/>
              </a:rPr>
              <a:t>Mendes</a:t>
            </a:r>
            <a:r>
              <a:rPr lang="nl-NL" sz="2000" dirty="0">
                <a:latin typeface="Eras Light ITC" panose="020B0402030504020804" pitchFamily="34" charset="0"/>
              </a:rPr>
              <a:t> Moreira	(bugs omschrijven, game testen om bugs te vinden)</a:t>
            </a: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Inhoudsopgave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34149" y="2224216"/>
            <a:ext cx="5245103" cy="435741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Status van de game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Groepsdynamiek</a:t>
            </a: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Planning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Art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User Experience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Quality Assurance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Development</a:t>
            </a:r>
          </a:p>
          <a:p>
            <a:r>
              <a:rPr lang="en-US" sz="2000" dirty="0" err="1">
                <a:latin typeface="Eras Light ITC" panose="020B0402030504020804" pitchFamily="34" charset="0"/>
              </a:rPr>
              <a:t>Vragen</a:t>
            </a:r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status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8863" y="2215978"/>
            <a:ext cx="5245103" cy="435741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Status van de game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Alpha</a:t>
            </a:r>
          </a:p>
          <a:p>
            <a:pPr marL="0" indent="0">
              <a:buNone/>
            </a:pPr>
            <a:endParaRPr lang="en-US" sz="18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954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>
                <a:latin typeface="Eras Light ITC" panose="020B0402030504020804" pitchFamily="34" charset="0"/>
              </a:rPr>
              <a:t>GroepsDynamiek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4271" y="2323070"/>
            <a:ext cx="4992130" cy="410992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Eras Light ITC" panose="020B0402030504020804" pitchFamily="34" charset="0"/>
              </a:rPr>
              <a:t>Wat </a:t>
            </a:r>
            <a:r>
              <a:rPr lang="en-US" sz="2000" dirty="0" err="1">
                <a:latin typeface="Eras Light ITC" panose="020B0402030504020804" pitchFamily="34" charset="0"/>
              </a:rPr>
              <a:t>gaat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goed</a:t>
            </a:r>
            <a:r>
              <a:rPr lang="en-US" sz="2000" dirty="0">
                <a:latin typeface="Eras Light ITC" panose="020B0402030504020804" pitchFamily="34" charset="0"/>
              </a:rPr>
              <a:t>?						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Assets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Problemen</a:t>
            </a:r>
            <a:r>
              <a:rPr lang="en-US" sz="2000" dirty="0">
                <a:latin typeface="Eras Light ITC" panose="020B0402030504020804" pitchFamily="34" charset="0"/>
              </a:rPr>
              <a:t> van </a:t>
            </a:r>
            <a:r>
              <a:rPr lang="en-US" sz="2000" dirty="0" err="1">
                <a:latin typeface="Eras Light ITC" panose="020B0402030504020804" pitchFamily="34" charset="0"/>
              </a:rPr>
              <a:t>elkaar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opvangen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Implementen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Wat </a:t>
            </a:r>
            <a:r>
              <a:rPr lang="en-US" sz="2000" dirty="0" err="1">
                <a:latin typeface="Eras Light ITC" panose="020B0402030504020804" pitchFamily="34" charset="0"/>
              </a:rPr>
              <a:t>gaat</a:t>
            </a:r>
            <a:r>
              <a:rPr lang="en-US" sz="2000" dirty="0">
                <a:latin typeface="Eras Light ITC" panose="020B0402030504020804" pitchFamily="34" charset="0"/>
              </a:rPr>
              <a:t>/</a:t>
            </a:r>
            <a:r>
              <a:rPr lang="en-US" sz="2000" dirty="0" err="1">
                <a:latin typeface="Eras Light ITC" panose="020B0402030504020804" pitchFamily="34" charset="0"/>
              </a:rPr>
              <a:t>ging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verkeerd</a:t>
            </a:r>
            <a:r>
              <a:rPr lang="en-US" sz="2000" dirty="0">
                <a:latin typeface="Eras Light ITC" panose="020B04020305040208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Implement </a:t>
            </a:r>
            <a:r>
              <a:rPr lang="en-US" sz="2000" dirty="0" err="1">
                <a:latin typeface="Eras Light ITC" panose="020B0402030504020804" pitchFamily="34" charset="0"/>
              </a:rPr>
              <a:t>tijd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Communicatie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Motivatie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Productiviteit</a:t>
            </a:r>
            <a:endParaRPr lang="en-US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5572898" y="2323070"/>
            <a:ext cx="4992130" cy="4109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ras Light ITC" panose="020B0402030504020804" pitchFamily="34" charset="0"/>
              </a:rPr>
              <a:t>Hoe </a:t>
            </a:r>
            <a:r>
              <a:rPr lang="en-US" sz="2000" dirty="0" err="1">
                <a:latin typeface="Eras Light ITC" panose="020B0402030504020804" pitchFamily="34" charset="0"/>
              </a:rPr>
              <a:t>zijn</a:t>
            </a:r>
            <a:r>
              <a:rPr lang="en-US" sz="2000" dirty="0">
                <a:latin typeface="Eras Light ITC" panose="020B0402030504020804" pitchFamily="34" charset="0"/>
              </a:rPr>
              <a:t> de </a:t>
            </a:r>
            <a:r>
              <a:rPr lang="en-US" sz="2000" dirty="0" err="1">
                <a:latin typeface="Eras Light ITC" panose="020B0402030504020804" pitchFamily="34" charset="0"/>
              </a:rPr>
              <a:t>problemen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getackeled</a:t>
            </a:r>
            <a:r>
              <a:rPr lang="en-US" sz="2000" dirty="0">
                <a:latin typeface="Eras Light ITC" panose="020B04020305040208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</a:t>
            </a:r>
            <a:r>
              <a:rPr lang="en-US" sz="2000" dirty="0" err="1">
                <a:latin typeface="Eras Light ITC" panose="020B0402030504020804" pitchFamily="34" charset="0"/>
              </a:rPr>
              <a:t>Positief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blijven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Meer </a:t>
            </a:r>
            <a:r>
              <a:rPr lang="en-US" sz="2000" dirty="0" err="1">
                <a:latin typeface="Eras Light ITC" panose="020B0402030504020804" pitchFamily="34" charset="0"/>
              </a:rPr>
              <a:t>aanwezig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zijn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ook</a:t>
            </a:r>
            <a:r>
              <a:rPr lang="en-US" sz="2000" dirty="0">
                <a:latin typeface="Eras Light ITC" panose="020B0402030504020804" pitchFamily="34" charset="0"/>
              </a:rPr>
              <a:t> al ben je </a:t>
            </a:r>
            <a:r>
              <a:rPr lang="en-US" sz="2000" dirty="0" err="1">
                <a:latin typeface="Eras Light ITC" panose="020B0402030504020804" pitchFamily="34" charset="0"/>
              </a:rPr>
              <a:t>telaat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Scrum meetings </a:t>
            </a:r>
            <a:r>
              <a:rPr lang="en-US" sz="2000" dirty="0" err="1">
                <a:latin typeface="Eras Light ITC" panose="020B0402030504020804" pitchFamily="34" charset="0"/>
              </a:rPr>
              <a:t>houden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Eras Light ITC" panose="020B0402030504020804" pitchFamily="34" charset="0"/>
              </a:rPr>
              <a:t>	- Meer </a:t>
            </a:r>
            <a:r>
              <a:rPr lang="en-US" sz="2000" dirty="0" err="1">
                <a:latin typeface="Eras Light ITC" panose="020B0402030504020804" pitchFamily="34" charset="0"/>
              </a:rPr>
              <a:t>doen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en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niet</a:t>
            </a:r>
            <a:r>
              <a:rPr lang="en-US" sz="2000" dirty="0">
                <a:latin typeface="Eras Light ITC" panose="020B0402030504020804" pitchFamily="34" charset="0"/>
              </a:rPr>
              <a:t> </a:t>
            </a:r>
            <a:r>
              <a:rPr lang="en-US" sz="2000" dirty="0" err="1">
                <a:latin typeface="Eras Light ITC" panose="020B0402030504020804" pitchFamily="34" charset="0"/>
              </a:rPr>
              <a:t>gamen</a:t>
            </a:r>
            <a:r>
              <a:rPr lang="en-US" sz="2000" dirty="0">
                <a:latin typeface="Eras Light ITC" panose="020B0402030504020804" pitchFamily="34" charset="0"/>
              </a:rPr>
              <a:t> etc.</a:t>
            </a: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r>
              <a:rPr lang="en-US" sz="2000" dirty="0" err="1">
                <a:latin typeface="Eras Light ITC" panose="020B0402030504020804" pitchFamily="34" charset="0"/>
              </a:rPr>
              <a:t>Afwezigheidscijfers</a:t>
            </a: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en-US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399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>
                <a:latin typeface="Eras Light ITC" panose="020B0402030504020804" pitchFamily="34" charset="0"/>
              </a:rPr>
              <a:t>Afwezigheidscijfers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763312"/>
              </p:ext>
            </p:extLst>
          </p:nvPr>
        </p:nvGraphicFramePr>
        <p:xfrm>
          <a:off x="1589152" y="3006811"/>
          <a:ext cx="9013693" cy="243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65540">
                  <a:extLst>
                    <a:ext uri="{9D8B030D-6E8A-4147-A177-3AD203B41FA5}">
                      <a16:colId xmlns:a16="http://schemas.microsoft.com/office/drawing/2014/main" xmlns="" val="3581410420"/>
                    </a:ext>
                  </a:extLst>
                </a:gridCol>
                <a:gridCol w="2281636">
                  <a:extLst>
                    <a:ext uri="{9D8B030D-6E8A-4147-A177-3AD203B41FA5}">
                      <a16:colId xmlns:a16="http://schemas.microsoft.com/office/drawing/2014/main" xmlns="" val="869304724"/>
                    </a:ext>
                  </a:extLst>
                </a:gridCol>
                <a:gridCol w="2610389">
                  <a:extLst>
                    <a:ext uri="{9D8B030D-6E8A-4147-A177-3AD203B41FA5}">
                      <a16:colId xmlns:a16="http://schemas.microsoft.com/office/drawing/2014/main" xmlns="" val="3776783208"/>
                    </a:ext>
                  </a:extLst>
                </a:gridCol>
                <a:gridCol w="1256128">
                  <a:extLst>
                    <a:ext uri="{9D8B030D-6E8A-4147-A177-3AD203B41FA5}">
                      <a16:colId xmlns:a16="http://schemas.microsoft.com/office/drawing/2014/main" xmlns="" val="2677874681"/>
                    </a:ext>
                  </a:extLst>
                </a:gridCol>
              </a:tblGrid>
              <a:tr h="309293"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Project Game-Lab Uren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Individueel L/U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Aanwezigheids Percentage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3847845770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387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350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90,44%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Fahrettin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1648709143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155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40,05%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Lara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1991959011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350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90,44%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Ruben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3340302071"/>
                  </a:ext>
                </a:extLst>
              </a:tr>
              <a:tr h="294565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382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98,71%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Kevin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1267621538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384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99,22%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Mack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3781020608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3197434871"/>
                  </a:ext>
                </a:extLst>
              </a:tr>
              <a:tr h="309293"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>
                          <a:effectLst/>
                        </a:rPr>
                        <a:t>Totaal % Groep</a:t>
                      </a:r>
                      <a:endParaRPr lang="nl-NL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700" u="none" strike="noStrike" dirty="0">
                          <a:effectLst/>
                        </a:rPr>
                        <a:t>418,86%</a:t>
                      </a:r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nl-NL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728" marR="14728" marT="14728" marB="0" anchor="b"/>
                </a:tc>
                <a:extLst>
                  <a:ext uri="{0D108BD9-81ED-4DB2-BD59-A6C34878D82A}">
                    <a16:rowId xmlns:a16="http://schemas.microsoft.com/office/drawing/2014/main" xmlns="" val="3408893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438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>
                <a:latin typeface="Eras Light ITC" panose="020B0402030504020804" pitchFamily="34" charset="0"/>
              </a:rPr>
              <a:t>Art</a:t>
            </a: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1026" name="Picture 2" descr="C:\Users\Defame\Desktop\Presentatie gamelab 2 pics\CharacterRigh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178" y="1785055"/>
            <a:ext cx="1995044" cy="493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efame\Desktop\Presentatie gamelab 2 pics\CharacterLef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199" y="1777380"/>
            <a:ext cx="1865484" cy="494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efame\Desktop\Presentatie gamelab 2 pics\Revol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51" y="1878069"/>
            <a:ext cx="3081446" cy="1901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Defame\Desktop\Presentatie gamelab 2 pics\CeramicBlad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7246" y="3876847"/>
            <a:ext cx="3736807" cy="37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efame\Desktop\Presentatie gamelab 2 pics\Rif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9465" y="4368517"/>
            <a:ext cx="3226672" cy="103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Defame\Desktop\Presentatie gamelab 2 pics\Shotgun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535" y="1878069"/>
            <a:ext cx="3712534" cy="191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Defame\Desktop\Presentatie gamelab 2 pics\Grenad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88" y="4169038"/>
            <a:ext cx="1057580" cy="217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Defame\Desktop\GameLab2\Game-Lab-2.1\Artist\A. Weapon\4. AssaultRifle\4. Texture\AssaultRifleTextures\AssaulRifleExport_MainBody_Normal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535" y="5546604"/>
            <a:ext cx="1184856" cy="118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Defame\Desktop\GameLab2\Game-Lab-2.1\Artist\A. Weapon\4. AssaultRifle\4. Texture\AssaultRifleTextures\AssaulRifleExport_Barrel_AlbedoTransparency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9227" y="5515457"/>
            <a:ext cx="1247149" cy="124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Defame\Desktop\GameLab2\Game-Lab-2.1\Artist\A. Weapon\4. AssaultRifle\4. Texture\AssaultRifleTextures\AssaulRifleExport_MainBody_AlbedoTransparency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1517" y="5515457"/>
            <a:ext cx="1223981" cy="1223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C:\Users\Defame\Desktop\GameLab2\Game-Lab-2.1\Artist\A. Weapon\6. Grenades\4. Texture\GrenadeTextures\GrenadeExport_MainColor_AlbedoTransparency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332" y="5410833"/>
            <a:ext cx="1310643" cy="131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 descr="C:\Users\Defame\Desktop\GameLab2\Game-Lab-2.1\Artist\A. Weapon\6. Grenades\4. Texture\GrenadeTextures\GrenadeExport_Handle_AlbedoTransparency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683" y="4006794"/>
            <a:ext cx="1310643" cy="131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891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fame\Desktop\Presentatie gamelab 2 pics\MutatedD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732" y="419184"/>
            <a:ext cx="5654625" cy="3837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Defame\Desktop\Presentatie gamelab 2 pics\Xenomorp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082" y="1152314"/>
            <a:ext cx="2936571" cy="310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Defame\Desktop\Presentatie gamelab 2 pics\Turre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64" y="4227881"/>
            <a:ext cx="2186669" cy="234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Defame\Desktop\Presentatie gamelab 2 pics\Roomba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65" y="2647973"/>
            <a:ext cx="2202484" cy="133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Defame\Desktop\GameLab2\Game-Lab-2.1\Artist\C. Enemy\6. Xenomorph\4. Texture\XenoTextures\XenoExport_Skin_AlbedoTransparency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635" y="4484853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Defame\Desktop\GameLab2\Game-Lab-2.1\Artist\C. Enemy\1. MutatedDog\4. Texture\MutantDog\MutandHound_Skin_Emissio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354" y="4484854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Defame\Desktop\GameLab2\Game-Lab-2.1\Artist\C. Enemy\1. MutatedDog\4. Texture\MutantDog\MutandHound_Skin_AlbedoTransparency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136" y="4466548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Defame\Desktop\GameLab2\Game-Lab-2.1\Artist\C. Enemy\3. Turret\4. Texture\TurretTextures\TurretExport_Base_Normal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082" y="4484853"/>
            <a:ext cx="2066221" cy="206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7839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Defame\Desktop\Presentatie gamelab 2 pics\Offic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2" y="2835646"/>
            <a:ext cx="4557332" cy="379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Defame\Desktop\Presentatie gamelab 2 pics\Cargo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753" y="287054"/>
            <a:ext cx="2508651" cy="238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Defame\Desktop\Presentatie gamelab 2 pics\Cha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677" y="2835645"/>
            <a:ext cx="3035554" cy="379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Defame\Desktop\Presentatie gamelab 2 pics\HoloConso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2" y="287054"/>
            <a:ext cx="2981262" cy="238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Defame\Desktop\Presentatie gamelab 2 pics\Tabl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14" y="2835645"/>
            <a:ext cx="2792019" cy="200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Defame\Desktop\GameLab2\Game-Lab-2.1\Artist\D. Static Enviroment\1. Boxes\4. Texture\CrateTextures\BoxPlain_Box_AlbedoTransparency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1538" y="287054"/>
            <a:ext cx="2389476" cy="238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Defame\Desktop\GameLab2\Game-Lab-2.1\Artist\D. Static Enviroment\1. Boxes\4. Texture\CrateTextures\BoxPlain_Box_MetallicSmoothness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233" y="287054"/>
            <a:ext cx="2389476" cy="238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Defame\Desktop\GameLab2\Game-Lab-2.1\Artist\F. Level\2. Office\4. Texture\Room1\RoomExport_Material _22_AlbedoTransparency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482" y="5022053"/>
            <a:ext cx="1605885" cy="160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Defame\Desktop\GameLab2\Game-Lab-2.1\Artist\F. Level\2. Office\4. Texture\Room1\RoomExport_Closet_AlbedoTransparency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14" y="5022053"/>
            <a:ext cx="1605885" cy="160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024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1148</TotalTime>
  <Words>181</Words>
  <Application>Microsoft Office PowerPoint</Application>
  <PresentationFormat>Breedbeeld</PresentationFormat>
  <Paragraphs>158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Eras Light ITC</vt:lpstr>
      <vt:lpstr>Hemels</vt:lpstr>
      <vt:lpstr>Colony Cruiser:  The Maria (Dev Fase 2)</vt:lpstr>
      <vt:lpstr>Voorstellen groep</vt:lpstr>
      <vt:lpstr>Inhoudsopgave</vt:lpstr>
      <vt:lpstr>status</vt:lpstr>
      <vt:lpstr>GroepsDynamiek</vt:lpstr>
      <vt:lpstr>Afwezigheidscijfers</vt:lpstr>
      <vt:lpstr>Art</vt:lpstr>
      <vt:lpstr>PowerPoint-presentatie</vt:lpstr>
      <vt:lpstr>PowerPoint-presentatie</vt:lpstr>
      <vt:lpstr>Planning</vt:lpstr>
      <vt:lpstr>Planning</vt:lpstr>
      <vt:lpstr>Planning</vt:lpstr>
      <vt:lpstr>Zone &amp; UX</vt:lpstr>
      <vt:lpstr>QA</vt:lpstr>
      <vt:lpstr>Development</vt:lpstr>
      <vt:lpstr>Uitwerking Game</vt:lpstr>
      <vt:lpstr>Taakverdeling</vt:lpstr>
      <vt:lpstr>Vragen 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Mack</cp:lastModifiedBy>
  <cp:revision>185</cp:revision>
  <dcterms:created xsi:type="dcterms:W3CDTF">2016-02-05T09:21:15Z</dcterms:created>
  <dcterms:modified xsi:type="dcterms:W3CDTF">2016-07-04T11:06:01Z</dcterms:modified>
</cp:coreProperties>
</file>